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PGS-MFS-EHS-313 – GRADES, PISOS</a:t>
            </a:r>
            <a:r>
              <a:rPr lang="pt-BR" altLang="pt-BR" sz="2000" b="1">
                <a:latin typeface="Calibri" panose="020F0502020204030204" pitchFamily="34" charset="0"/>
                <a:cs typeface="Calibri" panose="020F0502020204030204" pitchFamily="34" charset="0"/>
              </a:rPr>
              <a:t>, ALÇAPÕES </a:t>
            </a: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 ESCADAS – SENSIBILIZAÇÃO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324247" y="1192618"/>
            <a:ext cx="6389840" cy="358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Importância da </a:t>
            </a:r>
            <a:r>
              <a:rPr lang="pt-BR" sz="1100" b="0" i="0" u="none" strike="noStrike" baseline="0" dirty="0" err="1">
                <a:solidFill>
                  <a:srgbClr val="000000"/>
                </a:solidFill>
                <a:latin typeface="CIDFont+F1"/>
              </a:rPr>
              <a:t>Housekeeping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/5S.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 identificação, a comunicação e a correção dos desvios em "superfícies de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passagens e trabalho “ são de responsabilidade de todos.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Saídas de emergência e iluminação.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de capacidade de carga de pisos e plataformas (limites de carga).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Requisitos da norma e especificações de engenharia;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Requisitos de projeto e manutenção e verificações simples de integridade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para escadas industriais, escadas marinheiro, guarda corpo e rodapé,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plataformas, passarelas, corredores, pisos.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Elevadores (requisitos de projeto e manutenção).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Barreiras (quando usar e que tipo).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Guarda corpo removível e requisitos de grades.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Causas de escorregões, tropeços e quedas.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Proteções (quando devem ser aplicadas para cada perigo em superfícies de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trabalho).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Diversos (folgas de trabalho).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(saídas, áreas de carga e descarga, acessos e sentidos de fluxo, </a:t>
            </a:r>
            <a:r>
              <a:rPr lang="pt-BR" sz="1100" b="0" i="0" u="none" strike="noStrike" baseline="0" dirty="0">
                <a:latin typeface="CIDFont+F1"/>
              </a:rPr>
              <a:t>etc.).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PGS-MFS-EHS-313 – Grades, pisos, alçapões e escadas.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2545</TotalTime>
  <Words>322</Words>
  <Application>Microsoft Office PowerPoint</Application>
  <PresentationFormat>Personalizar</PresentationFormat>
  <Paragraphs>47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433</cp:revision>
  <cp:lastPrinted>2023-01-18T11:46:20Z</cp:lastPrinted>
  <dcterms:created xsi:type="dcterms:W3CDTF">1996-09-21T19:33:27Z</dcterms:created>
  <dcterms:modified xsi:type="dcterms:W3CDTF">2024-08-19T20:40:28Z</dcterms:modified>
</cp:coreProperties>
</file>